
<file path=[Content_Types].xml><?xml version="1.0" encoding="utf-8"?>
<Types xmlns="http://schemas.openxmlformats.org/package/2006/content-types">
  <Default Extension="png" ContentType="image/png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9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6" d="100"/>
          <a:sy n="46" d="100"/>
        </p:scale>
        <p:origin x="-1206" y="-10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>
      <p:cViewPr varScale="1">
        <p:scale>
          <a:sx n="39" d="100"/>
          <a:sy n="39" d="100"/>
        </p:scale>
        <p:origin x="-2190" y="-108"/>
      </p:cViewPr>
      <p:guideLst>
        <p:guide orient="horz" pos="2880"/>
        <p:guide pos="2160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239A1E7-FDCB-4915-9FFB-1BF9D82DB4A4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BD43B67-9979-4310-A4AA-651CB5ED16E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508332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BD43B67-9979-4310-A4AA-651CB5ED16E0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15617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Section Header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Freeform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8" name="Slide Number Placeholder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Freeform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Freeform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00BE97E1-961A-4706-9A92-4271F3BB911F}" type="datetimeFigureOut">
              <a:rPr lang="en-US" smtClean="0"/>
              <a:t>5/3/2013</a:t>
            </a:fld>
            <a:endParaRPr lang="en-US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fld id="{ABF8F28C-33D9-421E-A0B0-0C0C45A28A29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weatherquestions.com/What_is_a_blizzard.htm2012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emf"/><Relationship Id="rId2" Type="http://schemas.openxmlformats.org/officeDocument/2006/relationships/hyperlink" Target="http://www.ehow.com/list_7389484_weather-conditions-causes-blizzards_.html2013" TargetMode="Externa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sk.com/answers/107365941/how-long-do-blizzards-last2013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hyperlink" Target="http://www.ask.com/answers/107792561/when-do-blizzards-occur2013" TargetMode="Externa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hyperlink" Target="http://library.thinkquest.org/TQ0310708/myweb/blizzards.htm2013" TargetMode="Externa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hyperlink" Target="http://www.severe-weather-fan.com/blizzard-fun-facts.html2013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3520440"/>
          </a:xfrm>
        </p:spPr>
        <p:txBody>
          <a:bodyPr>
            <a:normAutofit fontScale="90000"/>
          </a:bodyPr>
          <a:lstStyle/>
          <a:p>
            <a:pPr lvl="0"/>
            <a:r>
              <a:rPr lang="en-US" dirty="0" smtClean="0"/>
              <a:t>Blizzard: </a:t>
            </a:r>
            <a:r>
              <a:rPr lang="en-US" sz="2800" dirty="0" smtClean="0"/>
              <a:t>Natures </a:t>
            </a:r>
            <a:r>
              <a:rPr lang="en-US" sz="2800" dirty="0" smtClean="0"/>
              <a:t>Snow </a:t>
            </a:r>
            <a:br>
              <a:rPr lang="en-US" sz="2800" dirty="0" smtClean="0"/>
            </a:br>
            <a:r>
              <a:rPr lang="en-US" sz="2800" dirty="0" smtClean="0"/>
              <a:t>Machine</a:t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1600" dirty="0" smtClean="0"/>
              <a:t>Pic-</a:t>
            </a:r>
            <a:r>
              <a:rPr lang="en-US" sz="1600" dirty="0" err="1" smtClean="0">
                <a:effectLst/>
              </a:rPr>
              <a:t>Googleimagehttp</a:t>
            </a:r>
            <a:r>
              <a:rPr lang="en-US" sz="1600" dirty="0">
                <a:effectLst/>
              </a:rPr>
              <a:t>://www.google.com/search?q=awesome+blizzard+pics&amp;safe=active&amp;rls=com.microsoft:en-us:IE2013</a:t>
            </a:r>
            <a:br>
              <a:rPr lang="en-US" sz="1600" dirty="0">
                <a:effectLst/>
              </a:rPr>
            </a:br>
            <a:r>
              <a:rPr lang="en-US" sz="1600" dirty="0" smtClean="0"/>
              <a:t>c- </a:t>
            </a: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 smtClean="0"/>
              <a:t/>
            </a:r>
            <a:br>
              <a:rPr lang="en-US" sz="2800" dirty="0" smtClean="0"/>
            </a:br>
            <a:r>
              <a:rPr lang="en-US" sz="2800" dirty="0"/>
              <a:t/>
            </a:r>
            <a:br>
              <a:rPr lang="en-US" sz="2800" dirty="0"/>
            </a:br>
            <a:r>
              <a:rPr lang="en-US" sz="2800" dirty="0" smtClean="0"/>
              <a:t>   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By: Will Norris              Science                Mr. Shepard</a:t>
            </a:r>
            <a:endParaRPr lang="en-US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152400"/>
            <a:ext cx="3810000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49082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990600" y="228600"/>
            <a:ext cx="7772400" cy="1524000"/>
          </a:xfrm>
        </p:spPr>
        <p:txBody>
          <a:bodyPr>
            <a:normAutofit/>
          </a:bodyPr>
          <a:lstStyle/>
          <a:p>
            <a:r>
              <a:rPr lang="en-US" sz="4400" dirty="0" smtClean="0"/>
              <a:t>What are Blizzards?</a:t>
            </a:r>
            <a:endParaRPr lang="en-US" sz="44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304800" y="2438400"/>
            <a:ext cx="8229600" cy="390753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Blizzards are strong winter cyclone’s producing lots of snow combined with strong winds</a:t>
            </a:r>
            <a:r>
              <a:rPr lang="en-US" sz="3600" dirty="0" smtClean="0"/>
              <a:t>.     </a:t>
            </a:r>
          </a:p>
          <a:p>
            <a:pPr lvl="0"/>
            <a:endParaRPr lang="en-US" sz="1400" b="1" i="1" dirty="0" smtClean="0"/>
          </a:p>
          <a:p>
            <a:pPr marL="36576" lvl="0" indent="0">
              <a:buNone/>
            </a:pPr>
            <a:r>
              <a:rPr lang="en-US" sz="3600" b="1" i="1" dirty="0" smtClean="0"/>
              <a:t>   </a:t>
            </a:r>
            <a:endParaRPr lang="en-US" sz="3600" dirty="0"/>
          </a:p>
          <a:p>
            <a:pPr lvl="0"/>
            <a:endParaRPr lang="en-US" sz="1500" b="1" i="1" dirty="0" smtClean="0"/>
          </a:p>
          <a:p>
            <a:pPr lvl="0"/>
            <a:endParaRPr lang="en-US" sz="1500" b="1" i="1" dirty="0"/>
          </a:p>
          <a:p>
            <a:pPr lvl="0"/>
            <a:endParaRPr lang="en-US" sz="1500" b="1" i="1" dirty="0" smtClean="0"/>
          </a:p>
          <a:p>
            <a:pPr lvl="0"/>
            <a:r>
              <a:rPr lang="en-US" sz="1500" b="1" i="1" dirty="0" smtClean="0"/>
              <a:t>Weather </a:t>
            </a:r>
            <a:r>
              <a:rPr lang="en-US" sz="1500" b="1" i="1" dirty="0"/>
              <a:t>questions.com </a:t>
            </a:r>
            <a:r>
              <a:rPr lang="en-US" sz="1500" u="sng" dirty="0">
                <a:hlinkClick r:id="rId3"/>
              </a:rPr>
              <a:t>http://www.weatherquestions.com/What_is_a_blizzard.htm2012</a:t>
            </a:r>
            <a:r>
              <a:rPr lang="en-US" sz="1500" b="1" i="1" dirty="0"/>
              <a:t>   </a:t>
            </a:r>
            <a:endParaRPr lang="en-US" sz="1500" dirty="0"/>
          </a:p>
          <a:p>
            <a:endParaRPr lang="en-US" sz="3600" dirty="0"/>
          </a:p>
          <a:p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41831715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838200" y="228600"/>
            <a:ext cx="7162800" cy="17526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What Conditions Cause Blizzards?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2590800"/>
            <a:ext cx="9144000" cy="3886200"/>
          </a:xfrm>
        </p:spPr>
        <p:txBody>
          <a:bodyPr>
            <a:normAutofit fontScale="92500"/>
          </a:bodyPr>
          <a:lstStyle/>
          <a:p>
            <a:r>
              <a:rPr lang="en-US" sz="3600" dirty="0" smtClean="0"/>
              <a:t>Snowfall or grounded snow , high winds, and around or below 20 degrees Fahrenheit. </a:t>
            </a:r>
            <a:r>
              <a:rPr lang="en-US" sz="3600" dirty="0" smtClean="0"/>
              <a:t>     </a:t>
            </a:r>
          </a:p>
          <a:p>
            <a:endParaRPr lang="en-US" sz="3600" dirty="0"/>
          </a:p>
          <a:p>
            <a:pPr lvl="0"/>
            <a:endParaRPr lang="en-US" sz="1500" b="1" i="1" dirty="0" smtClean="0"/>
          </a:p>
          <a:p>
            <a:r>
              <a:rPr lang="en-US" sz="1500" b="1" i="1" dirty="0" smtClean="0"/>
              <a:t>Pic-</a:t>
            </a:r>
            <a:r>
              <a:rPr lang="en-US" sz="1600" b="1" dirty="0" err="1"/>
              <a:t>Googleimagehttp</a:t>
            </a:r>
            <a:r>
              <a:rPr lang="en-US" sz="1600" b="1" dirty="0"/>
              <a:t>://www.google.com/search?q=awesome+blizzard+pics&amp;safe=active&amp;rls=com.microsoft:en-us:IE2013</a:t>
            </a:r>
            <a:endParaRPr lang="en-US" sz="1600" dirty="0"/>
          </a:p>
          <a:p>
            <a:pPr lvl="0"/>
            <a:endParaRPr lang="en-US" sz="1500" b="1" i="1" dirty="0"/>
          </a:p>
          <a:p>
            <a:pPr lvl="0"/>
            <a:endParaRPr lang="en-US" sz="1500" b="1" i="1" dirty="0" smtClean="0"/>
          </a:p>
          <a:p>
            <a:pPr lvl="0"/>
            <a:r>
              <a:rPr lang="en-US" sz="1500" b="1" i="1" dirty="0" smtClean="0"/>
              <a:t>Info-What </a:t>
            </a:r>
            <a:r>
              <a:rPr lang="en-US" sz="1500" b="1" i="1" dirty="0"/>
              <a:t>weather conditions cause blizzards </a:t>
            </a:r>
            <a:r>
              <a:rPr lang="en-US" sz="1500" u="sng" dirty="0">
                <a:hlinkClick r:id="rId2"/>
              </a:rPr>
              <a:t>http://www.ehow.com/list_7389484_weather-conditions-causes-blizzards_.html2013</a:t>
            </a:r>
            <a:endParaRPr lang="en-US" sz="1500" dirty="0"/>
          </a:p>
          <a:p>
            <a:pPr marL="36576" indent="0">
              <a:buNone/>
            </a:pPr>
            <a:endParaRPr lang="en-US" sz="3600" dirty="0" smtClean="0"/>
          </a:p>
          <a:p>
            <a:endParaRPr lang="en-US" sz="36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28505" y="4495800"/>
            <a:ext cx="45719" cy="5191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3810000"/>
            <a:ext cx="4133850" cy="1905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6669316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000">
        <p14:shred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>
          <a:xfrm>
            <a:off x="0" y="0"/>
            <a:ext cx="9296400" cy="1979466"/>
          </a:xfrm>
        </p:spPr>
        <p:txBody>
          <a:bodyPr>
            <a:normAutofit/>
          </a:bodyPr>
          <a:lstStyle/>
          <a:p>
            <a:r>
              <a:rPr lang="en-US" sz="3600" dirty="0" smtClean="0"/>
              <a:t>How Long Does Blizzards Last?</a:t>
            </a:r>
            <a:endParaRPr lang="en-US" sz="36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0" y="2514600"/>
            <a:ext cx="9144000" cy="4343400"/>
          </a:xfrm>
        </p:spPr>
        <p:txBody>
          <a:bodyPr>
            <a:normAutofit/>
          </a:bodyPr>
          <a:lstStyle/>
          <a:p>
            <a:r>
              <a:rPr lang="en-US" sz="3600" dirty="0" smtClean="0"/>
              <a:t>Blizzards mostly last only about one day then move on to a different location</a:t>
            </a:r>
            <a:r>
              <a:rPr lang="en-US" sz="3600" dirty="0" smtClean="0"/>
              <a:t>.     </a:t>
            </a:r>
          </a:p>
          <a:p>
            <a:endParaRPr lang="en-US" sz="3600" dirty="0"/>
          </a:p>
          <a:p>
            <a:endParaRPr lang="en-US" sz="3600" dirty="0" smtClean="0"/>
          </a:p>
          <a:p>
            <a:pPr lvl="0"/>
            <a:endParaRPr lang="en-US" sz="1400" b="1" i="1" dirty="0" smtClean="0"/>
          </a:p>
          <a:p>
            <a:pPr lvl="0"/>
            <a:endParaRPr lang="en-US" sz="1400" b="1" i="1" dirty="0"/>
          </a:p>
          <a:p>
            <a:pPr lvl="0"/>
            <a:endParaRPr lang="en-US" sz="1400" b="1" i="1" dirty="0" smtClean="0"/>
          </a:p>
          <a:p>
            <a:pPr lvl="0"/>
            <a:endParaRPr lang="en-US" sz="1400" b="1" i="1" dirty="0"/>
          </a:p>
          <a:p>
            <a:pPr lvl="0"/>
            <a:endParaRPr lang="en-US" sz="1400" b="1" i="1" dirty="0" smtClean="0"/>
          </a:p>
          <a:p>
            <a:pPr lvl="0"/>
            <a:endParaRPr lang="en-US" sz="1400" b="1" i="1" dirty="0"/>
          </a:p>
          <a:p>
            <a:pPr lvl="0"/>
            <a:r>
              <a:rPr lang="en-US" sz="1400" b="1" i="1" dirty="0" smtClean="0"/>
              <a:t>How </a:t>
            </a:r>
            <a:r>
              <a:rPr lang="en-US" sz="1400" b="1" i="1" dirty="0"/>
              <a:t>long do blizzards last </a:t>
            </a:r>
            <a:r>
              <a:rPr lang="en-US" sz="1400" u="sng" dirty="0">
                <a:hlinkClick r:id="rId2"/>
              </a:rPr>
              <a:t>http://www.ask.com/answers/107365941/how-long-do-blizzards-last2013</a:t>
            </a:r>
            <a:endParaRPr lang="en-US" sz="1400" dirty="0"/>
          </a:p>
          <a:p>
            <a:endParaRPr lang="en-US" sz="3600" dirty="0"/>
          </a:p>
          <a:p>
            <a:pPr marL="36576" indent="0">
              <a:buNone/>
            </a:pPr>
            <a:endParaRPr lang="en-US" sz="3600" dirty="0" smtClean="0"/>
          </a:p>
          <a:p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20003565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3900">
        <p14:glitter pattern="hexago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sz="4000" dirty="0" smtClean="0"/>
              <a:t>When Does a Blizzard Happen?</a:t>
            </a:r>
            <a:endParaRPr lang="en-US" sz="400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>
          <a:xfrm>
            <a:off x="533400" y="1600200"/>
            <a:ext cx="7467600" cy="4525963"/>
          </a:xfrm>
        </p:spPr>
        <p:txBody>
          <a:bodyPr>
            <a:normAutofit fontScale="25000" lnSpcReduction="20000"/>
          </a:bodyPr>
          <a:lstStyle/>
          <a:p>
            <a:r>
              <a:rPr lang="en-US" sz="14400" dirty="0" smtClean="0"/>
              <a:t>A blizzard happens in a countries cold season, anytime between late fall and early spring</a:t>
            </a:r>
            <a:r>
              <a:rPr lang="en-US" sz="3600" dirty="0" smtClean="0"/>
              <a:t>.    </a:t>
            </a:r>
          </a:p>
          <a:p>
            <a:endParaRPr lang="en-US" sz="3600" dirty="0"/>
          </a:p>
          <a:p>
            <a:endParaRPr lang="en-US" sz="3600" dirty="0" smtClean="0"/>
          </a:p>
          <a:p>
            <a:pPr marL="36576" indent="0">
              <a:buNone/>
            </a:pPr>
            <a:r>
              <a:rPr lang="en-US" sz="3600" b="1" dirty="0"/>
              <a:t> </a:t>
            </a:r>
            <a:endParaRPr lang="en-US" sz="3600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lvl="0"/>
            <a:endParaRPr lang="en-US" sz="1800" b="1" i="1" dirty="0"/>
          </a:p>
          <a:p>
            <a:pPr lvl="0"/>
            <a:endParaRPr lang="en-US" sz="1800" b="1" i="1" dirty="0" smtClean="0"/>
          </a:p>
          <a:p>
            <a:pPr marL="36576" lvl="0" indent="0">
              <a:buNone/>
            </a:pPr>
            <a:r>
              <a:rPr lang="en-US" sz="5600" b="1" i="1" dirty="0" smtClean="0"/>
              <a:t>When </a:t>
            </a:r>
            <a:r>
              <a:rPr lang="en-US" sz="5600" b="1" i="1" dirty="0"/>
              <a:t>do blizzards occur </a:t>
            </a:r>
            <a:r>
              <a:rPr lang="en-US" sz="5600" u="sng" dirty="0" smtClean="0">
                <a:hlinkClick r:id="rId2"/>
              </a:rPr>
              <a:t>http</a:t>
            </a:r>
            <a:r>
              <a:rPr lang="en-US" sz="5600" u="sng" dirty="0">
                <a:hlinkClick r:id="rId2"/>
              </a:rPr>
              <a:t>://www.ask.com/answers/107792561/when-do-blizzards-occur2013</a:t>
            </a:r>
            <a:endParaRPr lang="en-US" sz="5600" dirty="0"/>
          </a:p>
          <a:p>
            <a:endParaRPr lang="en-US" sz="3600" dirty="0"/>
          </a:p>
          <a:p>
            <a:pPr marL="36576" indent="0">
              <a:buNone/>
            </a:pPr>
            <a:r>
              <a:rPr lang="en-US" sz="3600" dirty="0" smtClean="0"/>
              <a:t> 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3353835435"/>
      </p:ext>
    </p:extLst>
  </p:cSld>
  <p:clrMapOvr>
    <a:masterClrMapping/>
  </p:clrMapOvr>
  <p:transition spd="slow">
    <p:wheel spokes="1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sz="3600" dirty="0" smtClean="0"/>
              <a:t>How Much Damage Can a Blizzard Cause?</a:t>
            </a: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Blizzards can cause lots of damage, like burying cars and trapping people.     </a:t>
            </a:r>
          </a:p>
          <a:p>
            <a:endParaRPr lang="en-US" dirty="0"/>
          </a:p>
          <a:p>
            <a:endParaRPr lang="en-US" dirty="0" smtClean="0"/>
          </a:p>
          <a:p>
            <a:endParaRPr lang="en-US" dirty="0"/>
          </a:p>
          <a:p>
            <a:pPr marL="36576" indent="0">
              <a:buNone/>
            </a:pPr>
            <a:r>
              <a:rPr lang="en-US" b="1" dirty="0"/>
              <a:t> </a:t>
            </a:r>
            <a:endParaRPr lang="en-US" dirty="0"/>
          </a:p>
          <a:p>
            <a:pPr lvl="0"/>
            <a:endParaRPr lang="en-US" sz="1400" b="1" i="1" dirty="0" smtClean="0"/>
          </a:p>
          <a:p>
            <a:pPr lvl="0"/>
            <a:endParaRPr lang="en-US" sz="1400" b="1" i="1" dirty="0"/>
          </a:p>
          <a:p>
            <a:r>
              <a:rPr lang="en-US" sz="1400" b="1" i="1" dirty="0" smtClean="0"/>
              <a:t>Pic-  </a:t>
            </a:r>
            <a:r>
              <a:rPr lang="en-US" sz="1400" b="1" dirty="0"/>
              <a:t>Googleimagehttp://www.google.com/search?q=awesome+blizzard+pics&amp;safe=active&amp;rls=com.microsoft:en-us:IE2013</a:t>
            </a:r>
            <a:endParaRPr lang="en-US" sz="1400" dirty="0"/>
          </a:p>
          <a:p>
            <a:pPr lvl="0"/>
            <a:endParaRPr lang="en-US" sz="1400" b="1" i="1" dirty="0" smtClean="0"/>
          </a:p>
          <a:p>
            <a:pPr lvl="0"/>
            <a:endParaRPr lang="en-US" sz="1400" b="1" i="1" dirty="0"/>
          </a:p>
          <a:p>
            <a:pPr lvl="0"/>
            <a:r>
              <a:rPr lang="en-US" sz="1400" b="1" i="1" dirty="0" smtClean="0"/>
              <a:t>info_ Blizzards </a:t>
            </a:r>
            <a:r>
              <a:rPr lang="en-US" sz="1400" u="sng" dirty="0">
                <a:hlinkClick r:id="rId2"/>
              </a:rPr>
              <a:t>http://library.thinkquest.org/TQ0310708/myweb/blizzards.htm2013</a:t>
            </a:r>
            <a:endParaRPr lang="en-US" sz="1400" dirty="0"/>
          </a:p>
          <a:p>
            <a:endParaRPr lang="en-US" dirty="0" smtClean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9478" y="2362200"/>
            <a:ext cx="2464522" cy="304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812818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              Unique Facts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Some of the worst blizzards happen in 1888, 1978, 1993 and 1996. New York averages around 94 inches of snow each year.      </a:t>
            </a:r>
          </a:p>
          <a:p>
            <a:endParaRPr lang="en-US" dirty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endParaRPr lang="en-US" dirty="0" smtClean="0"/>
          </a:p>
          <a:p>
            <a:pPr marL="36576" indent="0">
              <a:buNone/>
            </a:pPr>
            <a:r>
              <a:rPr lang="en-US" b="1" dirty="0"/>
              <a:t> </a:t>
            </a:r>
            <a:endParaRPr lang="en-US" dirty="0"/>
          </a:p>
          <a:p>
            <a:r>
              <a:rPr lang="en-US" sz="1500" b="1" i="1" dirty="0" smtClean="0"/>
              <a:t>Fun facts </a:t>
            </a:r>
            <a:r>
              <a:rPr lang="en-US" sz="1500" u="sng" dirty="0">
                <a:hlinkClick r:id="rId2"/>
              </a:rPr>
              <a:t>http://www.severe-weather-fan.com/blizzard-fun-facts.html2013</a:t>
            </a:r>
            <a:endParaRPr lang="en-US" sz="1500" dirty="0"/>
          </a:p>
          <a:p>
            <a:pPr lvl="0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7281759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4400">
        <p14:honeycomb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echnic">
  <a:themeElements>
    <a:clrScheme name="Concourse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Technic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Technic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Technic</Template>
  <TotalTime>103</TotalTime>
  <Words>174</Words>
  <Application>Microsoft Office PowerPoint</Application>
  <PresentationFormat>On-screen Show (4:3)</PresentationFormat>
  <Paragraphs>91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Technic</vt:lpstr>
      <vt:lpstr>Blizzard: Natures Snow  Machine     Pic-Googleimagehttp://www.google.com/search?q=awesome+blizzard+pics&amp;safe=active&amp;rls=com.microsoft:en-us:IE2013 c-           </vt:lpstr>
      <vt:lpstr>What are Blizzards?</vt:lpstr>
      <vt:lpstr>What Conditions Cause Blizzards?</vt:lpstr>
      <vt:lpstr>How Long Does Blizzards Last?</vt:lpstr>
      <vt:lpstr>When Does a Blizzard Happen?</vt:lpstr>
      <vt:lpstr>How Much Damage Can a Blizzard Cause?</vt:lpstr>
      <vt:lpstr>              Unique Facts</vt:lpstr>
    </vt:vector>
  </TitlesOfParts>
  <Company>Haywood County Schools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Blizzard: Natures Snow Machine   </dc:title>
  <dc:creator>Haywood County Schools</dc:creator>
  <cp:lastModifiedBy>Haywood County Schools</cp:lastModifiedBy>
  <cp:revision>11</cp:revision>
  <dcterms:created xsi:type="dcterms:W3CDTF">2013-05-02T16:49:21Z</dcterms:created>
  <dcterms:modified xsi:type="dcterms:W3CDTF">2013-05-03T17:45:56Z</dcterms:modified>
</cp:coreProperties>
</file>